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762"/>
  </p:normalViewPr>
  <p:slideViewPr>
    <p:cSldViewPr snapToGrid="0" snapToObjects="1">
      <p:cViewPr varScale="1">
        <p:scale>
          <a:sx n="90" d="100"/>
          <a:sy n="90" d="100"/>
        </p:scale>
        <p:origin x="232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02B4E-7076-F04E-B069-21BC73DC8C2D}" type="datetimeFigureOut">
              <a:rPr lang="en-US" smtClean="0"/>
              <a:t>1/26/21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DC475-8E62-B649-913C-0E594D4B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95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DC475-8E62-B649-913C-0E594D4BF6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32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65C6-1AC7-6D4E-9AFF-0EE4C9307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B6832-CC57-D645-B48C-C6D1661C6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3D467-2CB9-E246-8FBD-F7FA243D2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11192-449D-F648-804F-C10250448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79DEF-73F1-E440-8060-BF2829763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3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E790F-1855-E24F-B667-3D82E576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AF5DA-77C3-9C42-9E1C-7603C13FD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CE5E0-3955-9A4B-B13D-30091C949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8FD6E-D48D-4347-AE21-9D225994C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DAC99-E2FB-9349-9C4D-4968BE57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3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BE2733-DD29-8A4F-B444-14F08AFBC1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ACAE-CA32-A64D-8B10-841A71B8B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40173-7B8B-AF4D-BF1A-0D6226C9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F43E2-8180-8344-B8CC-E03D7BA5F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CA746-0858-B842-86DF-8F6156B3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1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AC0CA-788C-8F44-A2CF-7E37499C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F7C4D-5011-E649-B3B9-D2CF09CFD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BC968-3AE2-8443-9DCA-FECBBFDAE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CCF51-3E7B-7E45-9B34-093297EC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575D2-590F-8843-9D42-DCDB0E7BF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5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212C7-E874-4643-839D-D5908E2BC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D8668-85FF-8445-AAD0-B3E35B8ED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63161-165C-F34A-B951-F30D51D09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63AEA-F937-FB4B-9CA6-B9FF44DA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42E5F-ACDA-D949-984A-AA13FF605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5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B5AA8-2B63-374A-B0FB-F540EB4F9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1F031-97B0-1146-AB35-3C3CC4D14E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774B64-63CE-1043-A9ED-43DE21A5C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6B0A6-D994-1046-BD13-5522C3F41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6FB782-E9E8-DE4D-BE91-ED2970B3D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60772-7481-084D-BBC5-36DF050B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5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F942A-0F1E-F946-880C-BCE7114DE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3338D-8F98-A442-9E27-B6A5C189C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5B279-17CD-7B44-9374-6F33BA04B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68AEB-63F1-4748-A67F-2526F47A7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94646B-AEE5-B14E-AF98-C0A58ED3A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030A7F-1712-7246-A895-D437220D7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30C27-7F42-4A44-9643-0CAE13DB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32B141-A6D8-7D49-829E-1BC25BFC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6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A6822-B3DF-8C4D-9204-B496DF2AF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EDEA6B-A1EB-EE4A-B27D-7D535E1FA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DC358-C2BA-E84F-BEAC-1A9B00C24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BF8F9E-855C-A74A-8D1E-4D56C604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6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7A1AF0-1875-BA48-A7D5-AC1EEE3D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1D1153-42FC-4645-B7CB-78870652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5C943F-CC75-704A-83C3-3857B5AF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0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B59C5-C72B-2245-BF7F-3F0776904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C839B-2B5C-EB46-BAD4-AEF67D540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CC14C-D93E-1D41-B7F0-DC0BAD192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98CEF-EF53-3946-BA6F-E50BA63E9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BBBFE-9DAB-3D4B-A9F7-B00E1B3C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F7C6B-7F5D-6445-B246-DC5EEFAFD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5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2CE5B-6CEF-664F-872E-E45EB958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623200-D3E0-9047-8FDD-5803FB69C0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D7359-ED79-C348-AE6A-4AD4DDDFC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A61B5F-F3D0-1B4C-9DA7-C9A5BBC6D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B9765-C224-1442-83F9-DA3844755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17AE3-9D2A-D64E-BEC4-AB82403C5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5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56DAC6-38E2-844B-BE52-B95A8028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5857F-C45C-9843-A6F8-2B007F0D7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83E7E-60F1-4D4D-A269-A0A8F21EF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8DC50-AF3F-F247-B2F1-8E79D5A8775E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A3E4D-8EC6-684B-8011-73F0B847A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DFE72-8885-7047-9B37-0167ABAFF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168D-8971-0745-8AC2-2984335E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9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hyperlink" Target="https://www.youtube.com/watch?v=-RXF5-29VGU&amp;feature=emb_log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B969-5F41-474A-9AAF-F7BE29F20A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Assembly</a:t>
            </a:r>
            <a:br>
              <a:rPr lang="en-US" dirty="0"/>
            </a:br>
            <a:r>
              <a:rPr lang="en-US" dirty="0"/>
              <a:t>You’re not alone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D8E8D-CEEC-6342-8128-81BA95E746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27.01.21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8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E0BA-0E38-D941-83A1-7931D2C2C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we will listen to a short story (2 mins).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547EE-C5E4-ED48-AC6D-6FAD43E0D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https://www.youtube.com/watch?v=-RXF5-29VGU&amp;feature=emb_logo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9DA807-54D3-2D46-90CC-715B052CB4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9662" y="2983707"/>
            <a:ext cx="3289300" cy="2463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D29C18-C604-B249-9507-4C0DAA7DAD7B}"/>
              </a:ext>
            </a:extLst>
          </p:cNvPr>
          <p:cNvSpPr txBox="1"/>
          <p:nvPr/>
        </p:nvSpPr>
        <p:spPr>
          <a:xfrm>
            <a:off x="6343650" y="4215607"/>
            <a:ext cx="5200650" cy="727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52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17B3B-AC3D-C749-B2D8-F915C2B1D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Let’s think about the story.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2EA86-8E68-D742-BF19-F76F04792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Why did her hair change </a:t>
            </a:r>
            <a:r>
              <a:rPr lang="en-US" dirty="0" err="1"/>
              <a:t>colour</a:t>
            </a:r>
            <a:r>
              <a:rPr lang="en-US" dirty="0"/>
              <a:t>? What did this represent?</a:t>
            </a:r>
          </a:p>
          <a:p>
            <a:endParaRPr lang="en-US" dirty="0"/>
          </a:p>
          <a:p>
            <a:r>
              <a:rPr lang="en-US" dirty="0"/>
              <a:t>How did she feel when her hair was blue? why</a:t>
            </a:r>
          </a:p>
          <a:p>
            <a:endParaRPr lang="en-US" dirty="0"/>
          </a:p>
          <a:p>
            <a:r>
              <a:rPr lang="en-US" dirty="0"/>
              <a:t>How did she feel when her hair was red? why</a:t>
            </a:r>
          </a:p>
          <a:p>
            <a:endParaRPr lang="en-US" dirty="0"/>
          </a:p>
          <a:p>
            <a:r>
              <a:rPr lang="en-US" dirty="0"/>
              <a:t>How did she feel when her hair was green? Why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Have a chat with someone at home about this.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50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800F6-3DF1-0345-9400-DA6E25B0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You’re not alone.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DC783-2F90-E74D-8512-26F2330C7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It’s ok to feel a bit fed up sometimes, to have a blue day.</a:t>
            </a:r>
          </a:p>
          <a:p>
            <a:endParaRPr lang="en-US" dirty="0"/>
          </a:p>
          <a:p>
            <a:r>
              <a:rPr lang="en-US" dirty="0"/>
              <a:t>It’s important to talk to someone.</a:t>
            </a:r>
          </a:p>
          <a:p>
            <a:endParaRPr lang="en-US" dirty="0"/>
          </a:p>
          <a:p>
            <a:r>
              <a:rPr lang="en-US" dirty="0"/>
              <a:t>Think of positive things or things that make you happy.</a:t>
            </a:r>
          </a:p>
          <a:p>
            <a:endParaRPr lang="en-US" dirty="0"/>
          </a:p>
          <a:p>
            <a:r>
              <a:rPr lang="en-US" dirty="0"/>
              <a:t>Focus on something that interests you.</a:t>
            </a:r>
          </a:p>
          <a:p>
            <a:endParaRPr lang="en-US" dirty="0"/>
          </a:p>
          <a:p>
            <a:r>
              <a:rPr lang="en-US" dirty="0"/>
              <a:t>Keep busy and keep active.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80F23E-82A5-C14C-8CA3-9D78E16DA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750" y="2228850"/>
            <a:ext cx="2559050" cy="15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6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AC01D-7416-F348-9405-53531AEBC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Things we can do to help us feel happy.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2708B-5823-5749-B106-D43D41A9B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 outdoors. It’s so important to spend time outside. Stop to look at nature. See, hear, smell, feel.</a:t>
            </a:r>
          </a:p>
          <a:p>
            <a:endParaRPr lang="en-US" dirty="0"/>
          </a:p>
          <a:p>
            <a:r>
              <a:rPr lang="en-US" dirty="0"/>
              <a:t>Keep a positive/gratitude journal. Each day write something that you are thankful for or pleased about.</a:t>
            </a:r>
          </a:p>
          <a:p>
            <a:endParaRPr lang="en-US" dirty="0"/>
          </a:p>
          <a:p>
            <a:r>
              <a:rPr lang="en-US" dirty="0"/>
              <a:t>Be creative. Draw, make, </a:t>
            </a:r>
            <a:r>
              <a:rPr lang="en-US" dirty="0" err="1"/>
              <a:t>colour</a:t>
            </a:r>
            <a:r>
              <a:rPr lang="en-US" dirty="0"/>
              <a:t>/paint, build with </a:t>
            </a:r>
            <a:r>
              <a:rPr lang="en-US" dirty="0" err="1"/>
              <a:t>lego</a:t>
            </a:r>
            <a:r>
              <a:rPr lang="en-US" dirty="0"/>
              <a:t>. Use nature or recycling.</a:t>
            </a:r>
          </a:p>
          <a:p>
            <a:endParaRPr lang="en-US" dirty="0"/>
          </a:p>
          <a:p>
            <a:r>
              <a:rPr lang="en-US" dirty="0"/>
              <a:t>Play a game and have fun,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3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7A055-14C1-BF42-A33C-236D057FB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Let’s celebrate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03D7-C779-6D41-B81A-D45A5059C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Thinking about positive things makes us happy.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What have you done that you are proud of?</a:t>
            </a:r>
          </a:p>
          <a:p>
            <a:pPr marL="0" indent="0" algn="ctr">
              <a:buNone/>
            </a:pPr>
            <a:r>
              <a:rPr lang="en-US" dirty="0"/>
              <a:t>What have you learnt?</a:t>
            </a:r>
          </a:p>
          <a:p>
            <a:pPr marL="0" indent="0" algn="ctr">
              <a:buNone/>
            </a:pPr>
            <a:r>
              <a:rPr lang="en-US" dirty="0"/>
              <a:t>What have you improved?</a:t>
            </a:r>
          </a:p>
          <a:p>
            <a:pPr marL="0" indent="0" algn="ctr">
              <a:buNone/>
            </a:pPr>
            <a:r>
              <a:rPr lang="en-US" dirty="0"/>
              <a:t>Have you worked hard?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 have sent certificates this week and have lots more to send home.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9B43CB-7CF9-6B47-B237-EF6AF1E11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4224" y="365125"/>
            <a:ext cx="1235075" cy="12350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8F5A79-4EC7-4C47-AF7B-126E88DFD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211" y="350043"/>
            <a:ext cx="1235075" cy="123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715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277</Words>
  <Application>Microsoft Macintosh PowerPoint</Application>
  <PresentationFormat>Widescreen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Assembly You’re not alone</vt:lpstr>
      <vt:lpstr>First we will listen to a short story (2 mins).</vt:lpstr>
      <vt:lpstr>Let’s think about the story.</vt:lpstr>
      <vt:lpstr>You’re not alone.</vt:lpstr>
      <vt:lpstr>Things we can do to help us feel happy.</vt:lpstr>
      <vt:lpstr>Let’s celebrate 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Assembly</dc:title>
  <dc:creator>Headteacher (Pelynt Primary Academy)</dc:creator>
  <cp:lastModifiedBy>Headteacher (Pelynt Primary Academy)</cp:lastModifiedBy>
  <cp:revision>6</cp:revision>
  <dcterms:created xsi:type="dcterms:W3CDTF">2021-01-26T11:11:18Z</dcterms:created>
  <dcterms:modified xsi:type="dcterms:W3CDTF">2021-01-26T23:19:23Z</dcterms:modified>
</cp:coreProperties>
</file>