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047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75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39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27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01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03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12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85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92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51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97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0F483-1133-4F92-8024-EAFAB1CA6687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20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4" y="404812"/>
            <a:ext cx="6429375" cy="579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42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180975"/>
            <a:ext cx="10958513" cy="708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21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5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6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3" y="-328613"/>
            <a:ext cx="12114747" cy="756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82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0"/>
            <a:ext cx="12020550" cy="72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92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19169"/>
            <a:ext cx="10791825" cy="68388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7" y="19169"/>
            <a:ext cx="5970883" cy="683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11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437" y="0"/>
            <a:ext cx="12416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6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9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88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-228600"/>
            <a:ext cx="6438900" cy="734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8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30" y="0"/>
            <a:ext cx="12057569" cy="663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4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550" y="0"/>
            <a:ext cx="12352238" cy="727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93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770"/>
          <a:stretch/>
        </p:blipFill>
        <p:spPr>
          <a:xfrm>
            <a:off x="214312" y="209550"/>
            <a:ext cx="11816375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76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70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81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35" y="0"/>
            <a:ext cx="1210491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82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88426"/>
            <a:ext cx="4591050" cy="65695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0774" y="0"/>
            <a:ext cx="5514975" cy="667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44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0"/>
            <a:ext cx="11491913" cy="700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81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4" y="0"/>
            <a:ext cx="11789043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06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HutchingsR</dc:creator>
  <cp:lastModifiedBy>Sam</cp:lastModifiedBy>
  <cp:revision>2</cp:revision>
  <cp:lastPrinted>2016-05-03T16:14:09Z</cp:lastPrinted>
  <dcterms:created xsi:type="dcterms:W3CDTF">2016-05-03T16:05:15Z</dcterms:created>
  <dcterms:modified xsi:type="dcterms:W3CDTF">2020-11-07T17:18:32Z</dcterms:modified>
</cp:coreProperties>
</file>